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4" r:id="rId6"/>
    <p:sldId id="260" r:id="rId7"/>
    <p:sldId id="266" r:id="rId8"/>
    <p:sldId id="267" r:id="rId9"/>
    <p:sldId id="268" r:id="rId10"/>
    <p:sldId id="269" r:id="rId11"/>
    <p:sldId id="261" r:id="rId12"/>
    <p:sldId id="265" r:id="rId13"/>
    <p:sldId id="262" r:id="rId14"/>
    <p:sldId id="263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C744EC-BEDE-483C-9BAA-6F7CE49683B9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8C2A1-797B-43C2-98A6-0AA73EF2D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770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8C2A1-797B-43C2-98A6-0AA73EF2D6D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430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C50CE2-923F-7C3B-8D2C-9FDB2EE39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E3A359-7299-3F1F-E1F9-F96B1411D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487E4E-1104-3094-3C9E-7EF5B573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34B3B5-3C30-EACD-2BA9-5D4EBC8F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A9B0798-DDDF-3BF8-A7AE-6D2EF4D58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78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6972C-4F3E-C990-E0BB-1BA00136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F65E53-10AC-3341-A432-80982D96F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F7442B-AC65-F98E-15C8-897FFFAB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0500B8-7396-23A2-F852-13C888703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79F56F-C5C8-2BDD-3C3D-E0F8783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598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26234B0-D372-A746-D5E5-C7D4C2B0A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099F7C-2290-B986-4EB5-159A02487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176B02-0862-F1C6-398B-0173817B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D973E0-1AA6-B677-0026-5FCA80AC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DDA45B-8E61-EB93-6335-7B068B59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65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5AA88-074D-B2AF-1254-F0A236985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B111CA-A73A-683A-8062-AC677461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79E015-25A4-8C2A-0B0F-5C2BF8FD0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089F2E-5BDF-6412-5F6F-25865045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421D57-BC4C-204A-5909-4BD3901F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80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40FF8-5AEF-C0FF-C3DD-11DDCB288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B2EBA7-20A5-9C2B-CFDA-215219936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6A9828-A13C-AD32-659C-9EF4264A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E77646-D5EC-5138-95D9-C251E37D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28E22C-E0DD-4C4F-BDE1-6C2743A6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1435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C4F2A-0F3F-3560-0728-D2D7A969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7C6A29-A0DF-0EC9-8B83-6E0EB0290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32FFE57-0FD5-F113-DBCC-781EFCD71B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979054-635D-2778-6340-2DCD7DEE6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5EA5A1-3305-E23B-80A9-233D4D7B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EE3CF8-7840-C9E7-038B-C6A8EF21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303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9BEC6A-66E8-BB3E-9B37-B350E1D2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AAE3B0-310E-8806-CFC0-97C353B73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A3E764-22CC-5CBA-ABAF-12A680A50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F1BCC9-EAF5-F0F8-8CD5-92ED0D418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38B5BD8-232A-EAB4-1DFC-B411332797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6D59E7B-29F8-6952-B84B-945916DB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FC082F-1D88-0312-CBEB-2EC6167B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EB72A84-88C9-F484-E52D-779AC498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40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6A1A6-8389-0140-E543-10756F92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08D9CB-8046-6C93-E22C-1F186323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AC61121-EBAB-A589-A0AC-7AEA2DF1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7744A6-5862-B587-7743-52F08925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49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2F7B337-778E-1A51-0C08-4BD152A1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100924E-42C5-645C-47ED-405D920A6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953519-5379-42FE-84AE-30F497C1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740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4EED78-DC60-EC31-1CA0-261AAD987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623DF3-9764-4DBC-4176-B156DDA24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617D6D-E0E8-4006-8EA0-CEA72EBF9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166140-C6BB-C66E-EF2C-B7A5659DF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6EEA54-9418-D589-19AD-5B8AA218C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9F9783-3512-9F8F-243D-64EC4B96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098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06BA25-6F0C-B672-3327-D80D7747E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EF8EC6-FFB0-7578-D1B4-143D68850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16A40E-C219-346B-5050-2A4550E6F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52C3139-A250-9D8F-2949-6CE9CCEB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62E834-AE36-2682-3C08-974867100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A0A7B4-EFE6-68D2-077A-9EF17C1C8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44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703C0-FFE5-F112-DDAD-10A200367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B3B534-90BD-C00B-D94E-860ABF3BA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0A8369-2782-D262-E572-49B1024A90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5A9F5-0242-4927-B03E-01E91A1D7A28}" type="datetimeFigureOut">
              <a:rPr lang="ru-RU" smtClean="0"/>
              <a:t>20.06.2024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83217ED-7C81-6799-1580-607DF36E1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02D5A9-7B1A-2A93-4882-5B34ECE6E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10608-17A5-41DC-B4EE-9CD6B79D49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30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484219-4B33-A6CA-8FA2-F29EC16F8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3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04D040-33AC-AF4B-E8AE-71A241047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DEB75C-1B0B-D157-08E3-24DC48F0D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607" y="1853109"/>
            <a:ext cx="6052786" cy="34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6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25685D-FC9E-8A73-2F30-2004A41E7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8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B4E9FA-2F02-5102-363F-B4999DAD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3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331E4E-8331-D31F-589D-4A681801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7636D2-C63D-67C9-CDAE-18EE6CB2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7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42C459-E99B-3347-94AE-34482155F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2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32074A-63AA-AE37-E8CC-B90D4CE92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7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6148DE-98C4-56DC-ADBC-49362719F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46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7D1E7B-0753-0A38-FBFF-B42DC91D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3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9DFBF-732A-4AE1-9E3D-00871BBCE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1AFB3E-C1D7-0E9B-0F3E-238A1C287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488A71-DF74-45A4-C5A0-2F6006E1F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67" y="1865828"/>
            <a:ext cx="6031866" cy="339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45FB21-2DD3-982C-9D53-B6E1B6B85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2991FD-1F9C-DD93-710A-AFEE116E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21" y="1812032"/>
            <a:ext cx="6080657" cy="342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7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6216CF-DE87-DB9C-38E0-E338E8BDE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385158-D005-358B-B22D-1A7164878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50" y="1876028"/>
            <a:ext cx="6007100" cy="33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191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</Words>
  <Application>Microsoft Office PowerPoint</Application>
  <PresentationFormat>Широкоэкранный</PresentationFormat>
  <Paragraphs>1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linko</dc:creator>
  <cp:lastModifiedBy>linko</cp:lastModifiedBy>
  <cp:revision>3</cp:revision>
  <dcterms:created xsi:type="dcterms:W3CDTF">2024-05-30T01:32:06Z</dcterms:created>
  <dcterms:modified xsi:type="dcterms:W3CDTF">2024-06-20T11:55:27Z</dcterms:modified>
</cp:coreProperties>
</file>